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7" r:id="rId9"/>
    <p:sldId id="268" r:id="rId10"/>
    <p:sldId id="270" r:id="rId11"/>
    <p:sldId id="271" r:id="rId12"/>
    <p:sldId id="274" r:id="rId13"/>
    <p:sldId id="275" r:id="rId14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878D86-753C-4E35-BD32-A6C8C1456CA0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10C017-84C5-4FA7-9370-B2FE3CEF2CD5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"Assessment of the NORDPLUS project „To study or to work? ”"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Jelgava – </a:t>
            </a:r>
            <a:r>
              <a:rPr lang="lv-LV" dirty="0" err="1" smtClean="0"/>
              <a:t>Nemenčine</a:t>
            </a:r>
            <a:endParaRPr lang="lv-LV" dirty="0" smtClean="0"/>
          </a:p>
          <a:p>
            <a:r>
              <a:rPr lang="lv-LV" dirty="0" smtClean="0"/>
              <a:t>2014-2015</a:t>
            </a:r>
            <a:endParaRPr lang="lv-LV" dirty="0"/>
          </a:p>
        </p:txBody>
      </p:sp>
      <p:pic>
        <p:nvPicPr>
          <p:cNvPr id="4" name="Picture 1" descr="http://www.viaa.gov.lv/images/news/10/4910/txt_20_4911_copy_of_krasains_lv_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857232"/>
            <a:ext cx="981075" cy="514350"/>
          </a:xfrm>
          <a:prstGeom prst="rect">
            <a:avLst/>
          </a:prstGeom>
          <a:noFill/>
        </p:spPr>
      </p:pic>
      <p:pic>
        <p:nvPicPr>
          <p:cNvPr id="5" name="Attēls 3" descr="Nordpl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714356"/>
            <a:ext cx="1104900" cy="371475"/>
          </a:xfrm>
          <a:prstGeom prst="rect">
            <a:avLst/>
          </a:prstGeom>
          <a:noFill/>
        </p:spPr>
      </p:pic>
      <p:pic>
        <p:nvPicPr>
          <p:cNvPr id="6" name="Picture 5" descr="logo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500042"/>
            <a:ext cx="1562100" cy="8858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85918" y="285728"/>
            <a:ext cx="285752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lv-LV" dirty="0">
                <a:ea typeface="Calibri"/>
                <a:cs typeface="Times New Roman"/>
              </a:rPr>
              <a:t>NORDPLUS projekts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lv-LV" b="1" dirty="0">
                <a:ea typeface="Calibri"/>
                <a:cs typeface="Times New Roman"/>
              </a:rPr>
              <a:t>„Studēt vai strādāt?”</a:t>
            </a:r>
            <a:endParaRPr lang="lv-LV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lv-LV" b="1" dirty="0">
                <a:ea typeface="Calibri"/>
                <a:cs typeface="Times New Roman"/>
              </a:rPr>
              <a:t>(„To </a:t>
            </a:r>
            <a:r>
              <a:rPr lang="lv-LV" b="1" dirty="0" err="1">
                <a:ea typeface="Calibri"/>
                <a:cs typeface="Times New Roman"/>
              </a:rPr>
              <a:t>study</a:t>
            </a:r>
            <a:r>
              <a:rPr lang="lv-LV" b="1" dirty="0">
                <a:ea typeface="Calibri"/>
                <a:cs typeface="Times New Roman"/>
              </a:rPr>
              <a:t> </a:t>
            </a:r>
            <a:r>
              <a:rPr lang="lv-LV" b="1" dirty="0" err="1">
                <a:ea typeface="Calibri"/>
                <a:cs typeface="Times New Roman"/>
              </a:rPr>
              <a:t>or</a:t>
            </a:r>
            <a:r>
              <a:rPr lang="lv-LV" b="1" dirty="0">
                <a:ea typeface="Calibri"/>
                <a:cs typeface="Times New Roman"/>
              </a:rPr>
              <a:t> to </a:t>
            </a:r>
            <a:r>
              <a:rPr lang="lv-LV" b="1" dirty="0" err="1">
                <a:ea typeface="Calibri"/>
                <a:cs typeface="Times New Roman"/>
              </a:rPr>
              <a:t>work</a:t>
            </a:r>
            <a:r>
              <a:rPr lang="lv-LV" b="1" dirty="0">
                <a:ea typeface="Calibri"/>
                <a:cs typeface="Times New Roman"/>
              </a:rPr>
              <a:t>?”)</a:t>
            </a:r>
            <a:endParaRPr lang="lv-LV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lv-LV" dirty="0">
                <a:ea typeface="Calibri"/>
                <a:cs typeface="Times New Roman"/>
              </a:rPr>
              <a:t>projekta nr.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v-LV" b="1" dirty="0">
                <a:ea typeface="Calibri"/>
                <a:cs typeface="ArialMT"/>
              </a:rPr>
              <a:t>         NPJR-2014/10407</a:t>
            </a:r>
            <a:endParaRPr lang="lv-LV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8. Would you recommend other students to take part in the NORDPLUS projects?</a:t>
            </a:r>
            <a:endParaRPr lang="lv-LV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071810"/>
            <a:ext cx="7666350" cy="133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9. How, do you think, would young people be involved and motivated to participate in projects?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dirty="0" smtClean="0"/>
          </a:p>
          <a:p>
            <a:r>
              <a:rPr lang="lv-LV" dirty="0" err="1" smtClean="0"/>
              <a:t>Yes</a:t>
            </a:r>
            <a:r>
              <a:rPr lang="lv-LV" dirty="0" smtClean="0"/>
              <a:t> </a:t>
            </a:r>
            <a:r>
              <a:rPr lang="lv-LV" dirty="0" smtClean="0"/>
              <a:t>-</a:t>
            </a:r>
            <a:r>
              <a:rPr lang="lv-LV" dirty="0" smtClean="0"/>
              <a:t>28</a:t>
            </a:r>
            <a:endParaRPr lang="lv-LV" dirty="0" smtClean="0"/>
          </a:p>
          <a:p>
            <a:r>
              <a:rPr lang="lv-LV" dirty="0" err="1" smtClean="0"/>
              <a:t>Don’t</a:t>
            </a:r>
            <a:r>
              <a:rPr lang="lv-LV" dirty="0" smtClean="0"/>
              <a:t> </a:t>
            </a:r>
            <a:r>
              <a:rPr lang="lv-LV" dirty="0" err="1" smtClean="0"/>
              <a:t>know</a:t>
            </a:r>
            <a:r>
              <a:rPr lang="lv-LV" dirty="0" smtClean="0"/>
              <a:t> – 2</a:t>
            </a:r>
          </a:p>
          <a:p>
            <a:r>
              <a:rPr lang="lv-LV" dirty="0" err="1" smtClean="0"/>
              <a:t>Hard</a:t>
            </a:r>
            <a:r>
              <a:rPr lang="lv-LV" dirty="0" smtClean="0"/>
              <a:t> to </a:t>
            </a:r>
            <a:r>
              <a:rPr lang="lv-LV" dirty="0" err="1" smtClean="0"/>
              <a:t>say</a:t>
            </a:r>
            <a:r>
              <a:rPr lang="lv-LV" dirty="0" smtClean="0"/>
              <a:t> -1</a:t>
            </a:r>
          </a:p>
          <a:p>
            <a:r>
              <a:rPr lang="lv-LV" dirty="0" err="1" smtClean="0"/>
              <a:t>Introducing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other</a:t>
            </a:r>
            <a:r>
              <a:rPr lang="lv-LV" dirty="0" smtClean="0"/>
              <a:t> </a:t>
            </a:r>
            <a:r>
              <a:rPr lang="lv-LV" dirty="0" err="1" smtClean="0"/>
              <a:t>countries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cultures</a:t>
            </a:r>
            <a:r>
              <a:rPr lang="lv-LV" dirty="0" smtClean="0"/>
              <a:t> </a:t>
            </a:r>
            <a:r>
              <a:rPr lang="lv-LV" dirty="0" err="1" smtClean="0"/>
              <a:t>is</a:t>
            </a:r>
            <a:r>
              <a:rPr lang="lv-LV" dirty="0" smtClean="0"/>
              <a:t> </a:t>
            </a:r>
            <a:r>
              <a:rPr lang="lv-LV" dirty="0" err="1" smtClean="0"/>
              <a:t>already</a:t>
            </a:r>
            <a:r>
              <a:rPr lang="lv-LV" dirty="0" smtClean="0"/>
              <a:t> </a:t>
            </a:r>
            <a:r>
              <a:rPr lang="lv-LV" dirty="0" err="1" smtClean="0"/>
              <a:t>motivation</a:t>
            </a:r>
            <a:r>
              <a:rPr lang="lv-LV" dirty="0" smtClean="0"/>
              <a:t> to </a:t>
            </a:r>
            <a:r>
              <a:rPr lang="lv-LV" dirty="0" err="1" smtClean="0"/>
              <a:t>participate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project</a:t>
            </a:r>
            <a:r>
              <a:rPr lang="lv-LV" dirty="0" smtClean="0"/>
              <a:t> -2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10. Place for your comments on this project. (Observations, comments, suggestions ....)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Thank you very much! </a:t>
            </a:r>
            <a:r>
              <a:rPr lang="en-US" dirty="0" err="1"/>
              <a:t>Acui</a:t>
            </a:r>
            <a:endParaRPr lang="en-US" dirty="0"/>
          </a:p>
          <a:p>
            <a:r>
              <a:rPr lang="lv-LV" dirty="0" smtClean="0"/>
              <a:t> </a:t>
            </a:r>
            <a:r>
              <a:rPr lang="lv-LV" dirty="0" err="1"/>
              <a:t>Everything</a:t>
            </a:r>
            <a:r>
              <a:rPr lang="lv-LV" dirty="0"/>
              <a:t> </a:t>
            </a:r>
            <a:r>
              <a:rPr lang="lv-LV" dirty="0" err="1"/>
              <a:t>was</a:t>
            </a:r>
            <a:r>
              <a:rPr lang="lv-LV" dirty="0"/>
              <a:t> </a:t>
            </a:r>
            <a:r>
              <a:rPr lang="lv-LV" dirty="0" err="1" smtClean="0"/>
              <a:t>Ok</a:t>
            </a:r>
            <a:r>
              <a:rPr lang="lv-LV" dirty="0" smtClean="0"/>
              <a:t> </a:t>
            </a:r>
            <a:r>
              <a:rPr lang="lv-LV" dirty="0" err="1" smtClean="0"/>
              <a:t>awesome</a:t>
            </a:r>
            <a:r>
              <a:rPr lang="lv-LV" dirty="0" smtClean="0"/>
              <a:t>, </a:t>
            </a:r>
            <a:r>
              <a:rPr lang="lv-LV" dirty="0" err="1" smtClean="0"/>
              <a:t>really</a:t>
            </a:r>
            <a:r>
              <a:rPr lang="lv-LV" dirty="0" smtClean="0"/>
              <a:t> </a:t>
            </a:r>
            <a:r>
              <a:rPr lang="lv-LV" dirty="0" err="1" smtClean="0"/>
              <a:t>liked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project</a:t>
            </a:r>
            <a:r>
              <a:rPr lang="lv-LV" dirty="0" smtClean="0"/>
              <a:t> -24</a:t>
            </a:r>
          </a:p>
          <a:p>
            <a:r>
              <a:rPr lang="lv-LV" dirty="0" smtClean="0"/>
              <a:t>Project </a:t>
            </a:r>
            <a:r>
              <a:rPr lang="lv-LV" dirty="0" err="1" smtClean="0"/>
              <a:t>gave</a:t>
            </a:r>
            <a:r>
              <a:rPr lang="lv-LV" dirty="0" smtClean="0"/>
              <a:t> </a:t>
            </a:r>
            <a:r>
              <a:rPr lang="lv-LV" dirty="0" err="1" smtClean="0"/>
              <a:t>lot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experience-</a:t>
            </a:r>
            <a:r>
              <a:rPr lang="lv-LV" dirty="0" smtClean="0"/>
              <a:t> 6</a:t>
            </a:r>
          </a:p>
          <a:p>
            <a:r>
              <a:rPr lang="lv-LV" dirty="0" smtClean="0"/>
              <a:t>Met  </a:t>
            </a:r>
            <a:r>
              <a:rPr lang="lv-LV" dirty="0" err="1" smtClean="0"/>
              <a:t>new</a:t>
            </a:r>
            <a:r>
              <a:rPr lang="lv-LV" dirty="0" smtClean="0"/>
              <a:t> </a:t>
            </a:r>
            <a:r>
              <a:rPr lang="lv-LV" dirty="0" err="1" smtClean="0"/>
              <a:t>people</a:t>
            </a:r>
            <a:r>
              <a:rPr lang="lv-LV" dirty="0" smtClean="0"/>
              <a:t> , </a:t>
            </a:r>
            <a:r>
              <a:rPr lang="lv-LV" dirty="0" err="1" smtClean="0"/>
              <a:t>found</a:t>
            </a:r>
            <a:r>
              <a:rPr lang="lv-LV" dirty="0" smtClean="0"/>
              <a:t> </a:t>
            </a:r>
            <a:r>
              <a:rPr lang="lv-LV" dirty="0" err="1" smtClean="0"/>
              <a:t>out</a:t>
            </a:r>
            <a:r>
              <a:rPr lang="lv-LV" dirty="0" smtClean="0"/>
              <a:t>  </a:t>
            </a:r>
            <a:r>
              <a:rPr lang="lv-LV" dirty="0" err="1" smtClean="0"/>
              <a:t>new</a:t>
            </a:r>
            <a:r>
              <a:rPr lang="lv-LV" dirty="0" smtClean="0"/>
              <a:t> </a:t>
            </a:r>
            <a:r>
              <a:rPr lang="lv-LV" dirty="0" err="1" smtClean="0"/>
              <a:t>things</a:t>
            </a:r>
            <a:r>
              <a:rPr lang="lv-LV" dirty="0" smtClean="0"/>
              <a:t> </a:t>
            </a:r>
            <a:r>
              <a:rPr lang="lv-LV" dirty="0" err="1" smtClean="0"/>
              <a:t>about</a:t>
            </a:r>
            <a:r>
              <a:rPr lang="lv-LV" dirty="0" smtClean="0"/>
              <a:t> </a:t>
            </a:r>
            <a:r>
              <a:rPr lang="lv-LV" dirty="0" err="1" smtClean="0"/>
              <a:t>other</a:t>
            </a:r>
            <a:r>
              <a:rPr lang="lv-LV" dirty="0" smtClean="0"/>
              <a:t> </a:t>
            </a:r>
            <a:r>
              <a:rPr lang="lv-LV" dirty="0" err="1" smtClean="0"/>
              <a:t>countries</a:t>
            </a:r>
            <a:r>
              <a:rPr lang="lv-LV" dirty="0" smtClean="0"/>
              <a:t> </a:t>
            </a:r>
            <a:r>
              <a:rPr lang="lv-LV" dirty="0" err="1" smtClean="0"/>
              <a:t>culture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 </a:t>
            </a:r>
            <a:r>
              <a:rPr lang="lv-LV" dirty="0" err="1" smtClean="0"/>
              <a:t>and</a:t>
            </a:r>
            <a:r>
              <a:rPr lang="lv-LV" dirty="0" smtClean="0"/>
              <a:t> people.3</a:t>
            </a:r>
          </a:p>
          <a:p>
            <a:r>
              <a:rPr lang="lv-LV" dirty="0" smtClean="0"/>
              <a:t>No </a:t>
            </a:r>
            <a:r>
              <a:rPr lang="lv-LV" dirty="0" err="1" smtClean="0"/>
              <a:t>comments</a:t>
            </a:r>
            <a:r>
              <a:rPr lang="lv-LV" dirty="0" smtClean="0"/>
              <a:t> -1</a:t>
            </a:r>
            <a:endParaRPr lang="lv-LV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lv-LV" sz="5400" dirty="0" smtClean="0"/>
          </a:p>
          <a:p>
            <a:pPr algn="ctr">
              <a:buNone/>
            </a:pPr>
            <a:r>
              <a:rPr lang="lv-LV" sz="5400" dirty="0" err="1" smtClean="0"/>
              <a:t>Thank</a:t>
            </a:r>
            <a:r>
              <a:rPr lang="lv-LV" sz="5400" dirty="0" smtClean="0"/>
              <a:t> </a:t>
            </a:r>
            <a:r>
              <a:rPr lang="lv-LV" sz="5400" dirty="0" err="1" smtClean="0"/>
              <a:t>you</a:t>
            </a:r>
            <a:r>
              <a:rPr lang="lv-LV" sz="5400" dirty="0" smtClean="0"/>
              <a:t>!</a:t>
            </a:r>
            <a:endParaRPr lang="lv-LV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"Assessment of the NORDPLUS project „To study or to work? ”"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Respondents -34</a:t>
            </a:r>
          </a:p>
          <a:p>
            <a:r>
              <a:rPr lang="lv-LV" dirty="0" err="1" smtClean="0"/>
              <a:t>Boys-</a:t>
            </a:r>
            <a:r>
              <a:rPr lang="lv-LV" dirty="0" smtClean="0"/>
              <a:t> 14</a:t>
            </a:r>
          </a:p>
          <a:p>
            <a:r>
              <a:rPr lang="lv-LV" dirty="0" err="1" smtClean="0"/>
              <a:t>Girls</a:t>
            </a:r>
            <a:r>
              <a:rPr lang="lv-LV" dirty="0" smtClean="0"/>
              <a:t> – 20</a:t>
            </a:r>
          </a:p>
          <a:p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average</a:t>
            </a:r>
            <a:r>
              <a:rPr lang="lv-LV" dirty="0" smtClean="0"/>
              <a:t> </a:t>
            </a:r>
            <a:r>
              <a:rPr lang="lv-LV" dirty="0" err="1" smtClean="0"/>
              <a:t>age</a:t>
            </a:r>
            <a:r>
              <a:rPr lang="lv-LV" dirty="0" smtClean="0"/>
              <a:t> -21,2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 The idea of the project to me: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lv-LV" dirty="0" smtClean="0"/>
              <a:t>To </a:t>
            </a:r>
            <a:r>
              <a:rPr lang="lv-LV" dirty="0" err="1" smtClean="0"/>
              <a:t>make</a:t>
            </a:r>
            <a:r>
              <a:rPr lang="lv-LV" dirty="0" smtClean="0"/>
              <a:t> </a:t>
            </a:r>
            <a:r>
              <a:rPr lang="lv-LV" dirty="0" err="1" smtClean="0"/>
              <a:t>new</a:t>
            </a:r>
            <a:r>
              <a:rPr lang="lv-LV" dirty="0" smtClean="0"/>
              <a:t> </a:t>
            </a:r>
            <a:r>
              <a:rPr lang="lv-LV" dirty="0" err="1" smtClean="0"/>
              <a:t>friends</a:t>
            </a:r>
            <a:r>
              <a:rPr lang="en-US" dirty="0" smtClean="0"/>
              <a:t> </a:t>
            </a:r>
            <a:r>
              <a:rPr lang="lv-LV" dirty="0" smtClean="0"/>
              <a:t>- 8</a:t>
            </a:r>
            <a:endParaRPr lang="en-US" dirty="0"/>
          </a:p>
          <a:p>
            <a:r>
              <a:rPr lang="en-US" dirty="0" smtClean="0"/>
              <a:t> </a:t>
            </a:r>
            <a:r>
              <a:rPr lang="lv-LV" dirty="0" err="1" smtClean="0"/>
              <a:t>Introduce</a:t>
            </a:r>
            <a:r>
              <a:rPr lang="lv-LV" dirty="0" smtClean="0"/>
              <a:t> </a:t>
            </a:r>
            <a:r>
              <a:rPr lang="lv-LV" dirty="0" err="1" smtClean="0"/>
              <a:t>with</a:t>
            </a:r>
            <a:r>
              <a:rPr lang="lv-LV" dirty="0" smtClean="0"/>
              <a:t> </a:t>
            </a:r>
            <a:r>
              <a:rPr lang="lv-LV" dirty="0" err="1" smtClean="0"/>
              <a:t>country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its</a:t>
            </a:r>
            <a:r>
              <a:rPr lang="lv-LV" dirty="0" smtClean="0"/>
              <a:t> </a:t>
            </a:r>
            <a:r>
              <a:rPr lang="lv-LV" dirty="0" err="1" smtClean="0"/>
              <a:t>culture-</a:t>
            </a:r>
            <a:r>
              <a:rPr lang="lv-LV" dirty="0" smtClean="0"/>
              <a:t> 7</a:t>
            </a:r>
            <a:endParaRPr lang="en-US" dirty="0"/>
          </a:p>
          <a:p>
            <a:r>
              <a:rPr lang="lv-LV" dirty="0" err="1" smtClean="0"/>
              <a:t>Getting</a:t>
            </a:r>
            <a:r>
              <a:rPr lang="lv-LV" dirty="0" smtClean="0"/>
              <a:t> </a:t>
            </a:r>
            <a:r>
              <a:rPr lang="lv-LV" dirty="0" err="1" smtClean="0"/>
              <a:t>information</a:t>
            </a:r>
            <a:r>
              <a:rPr lang="lv-LV" dirty="0" smtClean="0"/>
              <a:t> </a:t>
            </a:r>
            <a:r>
              <a:rPr lang="lv-LV" dirty="0" err="1" smtClean="0"/>
              <a:t>about</a:t>
            </a:r>
            <a:r>
              <a:rPr lang="lv-LV" dirty="0" smtClean="0"/>
              <a:t> </a:t>
            </a:r>
            <a:r>
              <a:rPr lang="lv-LV" dirty="0" err="1" smtClean="0"/>
              <a:t>studies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working</a:t>
            </a:r>
            <a:r>
              <a:rPr lang="lv-LV" dirty="0" smtClean="0"/>
              <a:t> </a:t>
            </a:r>
            <a:r>
              <a:rPr lang="lv-LV" dirty="0" err="1" smtClean="0"/>
              <a:t>opportunities</a:t>
            </a:r>
            <a:r>
              <a:rPr lang="lv-LV" dirty="0" smtClean="0"/>
              <a:t> </a:t>
            </a:r>
            <a:r>
              <a:rPr lang="lv-LV" dirty="0" err="1" smtClean="0"/>
              <a:t>abroad</a:t>
            </a:r>
            <a:r>
              <a:rPr lang="lv-LV" dirty="0" smtClean="0"/>
              <a:t> -4</a:t>
            </a:r>
            <a:endParaRPr lang="en-US" dirty="0"/>
          </a:p>
          <a:p>
            <a:r>
              <a:rPr lang="lv-LV" dirty="0" smtClean="0"/>
              <a:t> to </a:t>
            </a:r>
            <a:r>
              <a:rPr lang="lv-LV" dirty="0" err="1" smtClean="0"/>
              <a:t>improve</a:t>
            </a:r>
            <a:r>
              <a:rPr lang="lv-LV" dirty="0" smtClean="0"/>
              <a:t> </a:t>
            </a:r>
            <a:r>
              <a:rPr lang="lv-LV" dirty="0" err="1" smtClean="0"/>
              <a:t>English</a:t>
            </a:r>
            <a:r>
              <a:rPr lang="lv-LV" dirty="0" smtClean="0"/>
              <a:t> </a:t>
            </a:r>
            <a:r>
              <a:rPr lang="lv-LV" dirty="0" err="1" smtClean="0"/>
              <a:t>language-</a:t>
            </a:r>
            <a:r>
              <a:rPr lang="lv-LV" dirty="0" smtClean="0"/>
              <a:t> 3</a:t>
            </a:r>
            <a:endParaRPr lang="en-US" dirty="0"/>
          </a:p>
          <a:p>
            <a:r>
              <a:rPr lang="lv-LV" dirty="0" err="1" smtClean="0"/>
              <a:t>Was</a:t>
            </a:r>
            <a:r>
              <a:rPr lang="lv-LV" dirty="0" smtClean="0"/>
              <a:t> </a:t>
            </a:r>
            <a:r>
              <a:rPr lang="lv-LV" dirty="0" err="1" smtClean="0"/>
              <a:t>very</a:t>
            </a:r>
            <a:r>
              <a:rPr lang="lv-LV" dirty="0" smtClean="0"/>
              <a:t> </a:t>
            </a:r>
            <a:r>
              <a:rPr lang="lv-LV" dirty="0" err="1" smtClean="0"/>
              <a:t>interesting</a:t>
            </a:r>
            <a:r>
              <a:rPr lang="lv-LV" dirty="0" smtClean="0"/>
              <a:t> -7</a:t>
            </a:r>
            <a:endParaRPr lang="lv-LV" dirty="0"/>
          </a:p>
          <a:p>
            <a:r>
              <a:rPr lang="lv-LV" dirty="0" err="1" smtClean="0"/>
              <a:t>Learned</a:t>
            </a:r>
            <a:r>
              <a:rPr lang="lv-LV" dirty="0" smtClean="0"/>
              <a:t> </a:t>
            </a:r>
            <a:r>
              <a:rPr lang="lv-LV" dirty="0" err="1" smtClean="0"/>
              <a:t>new</a:t>
            </a:r>
            <a:r>
              <a:rPr lang="lv-LV" dirty="0" smtClean="0"/>
              <a:t> </a:t>
            </a:r>
            <a:r>
              <a:rPr lang="lv-LV" dirty="0" err="1" smtClean="0"/>
              <a:t>things-</a:t>
            </a:r>
            <a:r>
              <a:rPr lang="lv-LV" dirty="0" smtClean="0"/>
              <a:t> 4</a:t>
            </a:r>
          </a:p>
          <a:p>
            <a:r>
              <a:rPr lang="lv-LV" dirty="0" smtClean="0"/>
              <a:t>To </a:t>
            </a:r>
            <a:r>
              <a:rPr lang="lv-LV" dirty="0" err="1" smtClean="0"/>
              <a:t>have</a:t>
            </a:r>
            <a:r>
              <a:rPr lang="lv-LV" dirty="0" smtClean="0"/>
              <a:t> </a:t>
            </a:r>
            <a:r>
              <a:rPr lang="lv-LV" dirty="0" err="1" smtClean="0"/>
              <a:t>fun-</a:t>
            </a:r>
            <a:r>
              <a:rPr lang="lv-LV" dirty="0" smtClean="0"/>
              <a:t> 1</a:t>
            </a:r>
            <a:endParaRPr lang="lv-LV" dirty="0"/>
          </a:p>
          <a:p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 In terms of content and activities the project: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 </a:t>
            </a:r>
            <a:r>
              <a:rPr lang="lv-LV" dirty="0" err="1" smtClean="0"/>
              <a:t>Was</a:t>
            </a:r>
            <a:r>
              <a:rPr lang="lv-LV" dirty="0" smtClean="0"/>
              <a:t> </a:t>
            </a:r>
            <a:r>
              <a:rPr lang="lv-LV" dirty="0" err="1" smtClean="0"/>
              <a:t>very</a:t>
            </a:r>
            <a:r>
              <a:rPr lang="lv-LV" dirty="0" smtClean="0"/>
              <a:t> </a:t>
            </a:r>
            <a:r>
              <a:rPr lang="lv-LV" dirty="0" err="1" smtClean="0"/>
              <a:t>interesting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useful</a:t>
            </a:r>
            <a:r>
              <a:rPr lang="lv-LV" dirty="0" smtClean="0"/>
              <a:t> -20</a:t>
            </a:r>
            <a:endParaRPr lang="en-US" dirty="0"/>
          </a:p>
          <a:p>
            <a:r>
              <a:rPr lang="lv-LV" dirty="0" smtClean="0"/>
              <a:t> </a:t>
            </a:r>
            <a:r>
              <a:rPr lang="lv-LV" dirty="0" err="1" smtClean="0"/>
              <a:t>Everything</a:t>
            </a:r>
            <a:r>
              <a:rPr lang="lv-LV" dirty="0" smtClean="0"/>
              <a:t> </a:t>
            </a:r>
            <a:r>
              <a:rPr lang="lv-LV" dirty="0" err="1" smtClean="0"/>
              <a:t>was</a:t>
            </a:r>
            <a:r>
              <a:rPr lang="lv-LV" dirty="0" smtClean="0"/>
              <a:t> </a:t>
            </a:r>
            <a:r>
              <a:rPr lang="lv-LV" dirty="0" err="1" smtClean="0"/>
              <a:t>well</a:t>
            </a:r>
            <a:r>
              <a:rPr lang="lv-LV" dirty="0" smtClean="0"/>
              <a:t> </a:t>
            </a:r>
            <a:r>
              <a:rPr lang="lv-LV" dirty="0" err="1" smtClean="0"/>
              <a:t>organised-</a:t>
            </a:r>
            <a:r>
              <a:rPr lang="lv-LV" dirty="0" smtClean="0"/>
              <a:t> 3</a:t>
            </a:r>
          </a:p>
          <a:p>
            <a:r>
              <a:rPr lang="lv-LV" dirty="0" err="1" smtClean="0"/>
              <a:t>Activities</a:t>
            </a:r>
            <a:r>
              <a:rPr lang="lv-LV" dirty="0" smtClean="0"/>
              <a:t> </a:t>
            </a:r>
            <a:r>
              <a:rPr lang="lv-LV" dirty="0" err="1" smtClean="0"/>
              <a:t>were</a:t>
            </a:r>
            <a:r>
              <a:rPr lang="lv-LV" dirty="0" smtClean="0"/>
              <a:t> </a:t>
            </a:r>
            <a:r>
              <a:rPr lang="lv-LV" dirty="0" err="1" smtClean="0"/>
              <a:t>educational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useful</a:t>
            </a:r>
            <a:r>
              <a:rPr lang="lv-LV" dirty="0" smtClean="0"/>
              <a:t> -6</a:t>
            </a:r>
            <a:endParaRPr lang="en-US" dirty="0"/>
          </a:p>
          <a:p>
            <a:r>
              <a:rPr lang="lv-LV" dirty="0" err="1" smtClean="0"/>
              <a:t>Very</a:t>
            </a:r>
            <a:r>
              <a:rPr lang="lv-LV" dirty="0" smtClean="0"/>
              <a:t> </a:t>
            </a:r>
            <a:r>
              <a:rPr lang="lv-LV" dirty="0" err="1" smtClean="0"/>
              <a:t>good</a:t>
            </a:r>
            <a:r>
              <a:rPr lang="lv-LV" dirty="0" smtClean="0"/>
              <a:t> -5</a:t>
            </a:r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 The project gave me..... (your thoughts)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err="1" smtClean="0"/>
              <a:t>New</a:t>
            </a:r>
            <a:r>
              <a:rPr lang="lv-LV" dirty="0" smtClean="0"/>
              <a:t> </a:t>
            </a:r>
            <a:r>
              <a:rPr lang="lv-LV" dirty="0" err="1" smtClean="0"/>
              <a:t>informatin</a:t>
            </a:r>
            <a:r>
              <a:rPr lang="lv-LV" dirty="0" smtClean="0"/>
              <a:t> </a:t>
            </a:r>
            <a:r>
              <a:rPr lang="lv-LV" dirty="0" err="1" smtClean="0"/>
              <a:t>about</a:t>
            </a:r>
            <a:r>
              <a:rPr lang="lv-LV" dirty="0" smtClean="0"/>
              <a:t> </a:t>
            </a:r>
            <a:r>
              <a:rPr lang="lv-LV" dirty="0" err="1" smtClean="0"/>
              <a:t>education</a:t>
            </a:r>
            <a:r>
              <a:rPr lang="lv-LV" dirty="0" smtClean="0"/>
              <a:t> </a:t>
            </a:r>
            <a:r>
              <a:rPr lang="lv-LV" dirty="0" err="1" smtClean="0"/>
              <a:t>opportunities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Lithuania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Latvia-</a:t>
            </a:r>
            <a:r>
              <a:rPr lang="lv-LV" dirty="0" smtClean="0"/>
              <a:t> 7</a:t>
            </a:r>
            <a:endParaRPr lang="en-US" dirty="0"/>
          </a:p>
          <a:p>
            <a:r>
              <a:rPr lang="lv-LV" dirty="0" err="1" smtClean="0"/>
              <a:t>New</a:t>
            </a:r>
            <a:r>
              <a:rPr lang="lv-LV" dirty="0" smtClean="0"/>
              <a:t> </a:t>
            </a:r>
            <a:r>
              <a:rPr lang="lv-LV" dirty="0" err="1" smtClean="0"/>
              <a:t>friends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new</a:t>
            </a:r>
            <a:r>
              <a:rPr lang="lv-LV" dirty="0" smtClean="0"/>
              <a:t> </a:t>
            </a:r>
            <a:r>
              <a:rPr lang="lv-LV" dirty="0" err="1" smtClean="0"/>
              <a:t>information</a:t>
            </a:r>
            <a:r>
              <a:rPr lang="lv-LV" dirty="0" smtClean="0"/>
              <a:t>  </a:t>
            </a:r>
            <a:r>
              <a:rPr lang="lv-LV" dirty="0" err="1" smtClean="0"/>
              <a:t>about</a:t>
            </a:r>
            <a:r>
              <a:rPr lang="lv-LV" dirty="0" smtClean="0"/>
              <a:t> </a:t>
            </a:r>
            <a:r>
              <a:rPr lang="lv-LV" dirty="0" err="1" smtClean="0"/>
              <a:t>culture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 </a:t>
            </a:r>
            <a:r>
              <a:rPr lang="lv-LV" dirty="0" err="1" smtClean="0"/>
              <a:t>history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Lithuania</a:t>
            </a:r>
            <a:r>
              <a:rPr lang="lv-LV" dirty="0" smtClean="0"/>
              <a:t> -18</a:t>
            </a:r>
          </a:p>
          <a:p>
            <a:r>
              <a:rPr lang="lv-LV" dirty="0" err="1" smtClean="0"/>
              <a:t>Improved</a:t>
            </a:r>
            <a:r>
              <a:rPr lang="lv-LV" dirty="0" smtClean="0"/>
              <a:t> </a:t>
            </a:r>
            <a:r>
              <a:rPr lang="lv-LV" dirty="0" err="1" smtClean="0"/>
              <a:t>English</a:t>
            </a:r>
            <a:r>
              <a:rPr lang="lv-LV" dirty="0" smtClean="0"/>
              <a:t> </a:t>
            </a:r>
            <a:r>
              <a:rPr lang="lv-LV" dirty="0" err="1" smtClean="0"/>
              <a:t>language</a:t>
            </a:r>
            <a:r>
              <a:rPr lang="lv-LV" dirty="0" smtClean="0"/>
              <a:t> </a:t>
            </a:r>
            <a:r>
              <a:rPr lang="lv-LV" dirty="0" err="1" smtClean="0"/>
              <a:t>skills-</a:t>
            </a:r>
            <a:r>
              <a:rPr lang="lv-LV" dirty="0" smtClean="0"/>
              <a:t> 6</a:t>
            </a:r>
          </a:p>
          <a:p>
            <a:r>
              <a:rPr lang="lv-LV" dirty="0" err="1" smtClean="0"/>
              <a:t>Great</a:t>
            </a:r>
            <a:r>
              <a:rPr lang="lv-LV" dirty="0" smtClean="0"/>
              <a:t> </a:t>
            </a:r>
            <a:r>
              <a:rPr lang="lv-LV" dirty="0" err="1" smtClean="0"/>
              <a:t>communication</a:t>
            </a:r>
            <a:r>
              <a:rPr lang="lv-LV" dirty="0" smtClean="0"/>
              <a:t> </a:t>
            </a:r>
            <a:r>
              <a:rPr lang="lv-LV" dirty="0" err="1" smtClean="0"/>
              <a:t>experience-7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 How seriously and wisely was the plan of the project developed and implemented?</a:t>
            </a:r>
            <a:endParaRPr lang="lv-LV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14620"/>
            <a:ext cx="8098854" cy="182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 Were there enough activities during the project?</a:t>
            </a:r>
            <a:endParaRPr lang="lv-LV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83" y="2857496"/>
            <a:ext cx="8852317" cy="200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6. Were you satisfied with the project activities?</a:t>
            </a:r>
            <a:endParaRPr lang="lv-LV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44"/>
            <a:ext cx="8974621" cy="189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143380"/>
            <a:ext cx="1276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7. If I were an organizer, I would: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err="1" smtClean="0"/>
              <a:t>Would</a:t>
            </a:r>
            <a:r>
              <a:rPr lang="lv-LV" dirty="0" smtClean="0"/>
              <a:t> do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same-</a:t>
            </a:r>
            <a:r>
              <a:rPr lang="lv-LV" dirty="0" smtClean="0"/>
              <a:t> 9</a:t>
            </a:r>
          </a:p>
          <a:p>
            <a:r>
              <a:rPr lang="lv-LV" dirty="0" err="1" smtClean="0"/>
              <a:t>Give</a:t>
            </a:r>
            <a:r>
              <a:rPr lang="lv-LV" dirty="0" smtClean="0"/>
              <a:t>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free</a:t>
            </a:r>
            <a:r>
              <a:rPr lang="lv-LV" dirty="0" smtClean="0"/>
              <a:t> </a:t>
            </a:r>
            <a:r>
              <a:rPr lang="lv-LV" dirty="0" err="1" smtClean="0"/>
              <a:t>time</a:t>
            </a:r>
            <a:r>
              <a:rPr lang="lv-LV" dirty="0" smtClean="0"/>
              <a:t> – 4</a:t>
            </a:r>
          </a:p>
          <a:p>
            <a:r>
              <a:rPr lang="lv-LV" dirty="0" smtClean="0"/>
              <a:t>Do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activities</a:t>
            </a:r>
            <a:r>
              <a:rPr lang="lv-LV" dirty="0" smtClean="0"/>
              <a:t>, </a:t>
            </a:r>
            <a:r>
              <a:rPr lang="lv-LV" dirty="0" err="1" smtClean="0"/>
              <a:t>group</a:t>
            </a:r>
            <a:r>
              <a:rPr lang="lv-LV" dirty="0" smtClean="0"/>
              <a:t> </a:t>
            </a:r>
            <a:r>
              <a:rPr lang="lv-LV" dirty="0" err="1" smtClean="0"/>
              <a:t>workshops</a:t>
            </a:r>
            <a:r>
              <a:rPr lang="lv-LV" dirty="0" smtClean="0"/>
              <a:t> </a:t>
            </a:r>
            <a:r>
              <a:rPr lang="lv-LV" dirty="0" err="1" smtClean="0"/>
              <a:t>ect.-4</a:t>
            </a:r>
            <a:endParaRPr lang="lv-LV" dirty="0" smtClean="0"/>
          </a:p>
          <a:p>
            <a:r>
              <a:rPr lang="lv-LV" dirty="0" err="1" smtClean="0"/>
              <a:t>Include</a:t>
            </a:r>
            <a:r>
              <a:rPr lang="lv-LV" dirty="0" smtClean="0"/>
              <a:t>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sport</a:t>
            </a:r>
            <a:r>
              <a:rPr lang="lv-LV" dirty="0" smtClean="0"/>
              <a:t> </a:t>
            </a:r>
            <a:r>
              <a:rPr lang="lv-LV" dirty="0" err="1" smtClean="0"/>
              <a:t>activities</a:t>
            </a:r>
            <a:r>
              <a:rPr lang="lv-LV" dirty="0" smtClean="0"/>
              <a:t> -3</a:t>
            </a:r>
          </a:p>
          <a:p>
            <a:r>
              <a:rPr lang="lv-LV" dirty="0" err="1" smtClean="0"/>
              <a:t>Improved</a:t>
            </a:r>
            <a:r>
              <a:rPr lang="lv-LV" dirty="0" smtClean="0"/>
              <a:t> </a:t>
            </a:r>
            <a:r>
              <a:rPr lang="lv-LV" dirty="0" err="1" smtClean="0"/>
              <a:t>the</a:t>
            </a:r>
            <a:r>
              <a:rPr lang="lv-LV" dirty="0" smtClean="0"/>
              <a:t> </a:t>
            </a:r>
            <a:r>
              <a:rPr lang="lv-LV" dirty="0" err="1" smtClean="0"/>
              <a:t>planning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activities</a:t>
            </a:r>
            <a:r>
              <a:rPr lang="lv-LV" dirty="0" smtClean="0"/>
              <a:t> -2</a:t>
            </a:r>
          </a:p>
          <a:p>
            <a:r>
              <a:rPr lang="lv-LV" dirty="0" err="1" smtClean="0"/>
              <a:t>Would</a:t>
            </a:r>
            <a:r>
              <a:rPr lang="lv-LV" dirty="0" smtClean="0"/>
              <a:t> </a:t>
            </a:r>
            <a:r>
              <a:rPr lang="lv-LV" dirty="0" err="1" smtClean="0"/>
              <a:t>not</a:t>
            </a:r>
            <a:r>
              <a:rPr lang="lv-LV" dirty="0" smtClean="0"/>
              <a:t> </a:t>
            </a:r>
            <a:r>
              <a:rPr lang="lv-LV" dirty="0" err="1" smtClean="0"/>
              <a:t>change</a:t>
            </a:r>
            <a:r>
              <a:rPr lang="lv-LV" dirty="0" smtClean="0"/>
              <a:t> </a:t>
            </a:r>
            <a:r>
              <a:rPr lang="lv-LV" dirty="0" err="1" smtClean="0"/>
              <a:t>anything</a:t>
            </a:r>
            <a:r>
              <a:rPr lang="lv-LV" dirty="0" smtClean="0"/>
              <a:t> -3</a:t>
            </a:r>
          </a:p>
          <a:p>
            <a:r>
              <a:rPr lang="lv-LV" dirty="0" err="1" smtClean="0"/>
              <a:t>Make</a:t>
            </a:r>
            <a:r>
              <a:rPr lang="lv-LV" dirty="0" smtClean="0"/>
              <a:t> less </a:t>
            </a:r>
            <a:r>
              <a:rPr lang="lv-LV" dirty="0" err="1" smtClean="0"/>
              <a:t>workshops</a:t>
            </a:r>
            <a:r>
              <a:rPr lang="lv-LV" dirty="0" smtClean="0"/>
              <a:t> – 1</a:t>
            </a:r>
          </a:p>
          <a:p>
            <a:r>
              <a:rPr lang="lv-LV" dirty="0" err="1" smtClean="0"/>
              <a:t>Make</a:t>
            </a:r>
            <a:r>
              <a:rPr lang="lv-LV" dirty="0" smtClean="0"/>
              <a:t>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parties</a:t>
            </a:r>
            <a:r>
              <a:rPr lang="lv-LV" dirty="0" smtClean="0"/>
              <a:t> - 2</a:t>
            </a:r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165</TotalTime>
  <Words>419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"Assessment of the NORDPLUS project „To study or to work? ”"</vt:lpstr>
      <vt:lpstr>"Assessment of the NORDPLUS project „To study or to work? ”"</vt:lpstr>
      <vt:lpstr>1. The idea of the project to me:</vt:lpstr>
      <vt:lpstr>2. In terms of content and activities the project:</vt:lpstr>
      <vt:lpstr>3. The project gave me..... (your thoughts)</vt:lpstr>
      <vt:lpstr>4. How seriously and wisely was the plan of the project developed and implemented?</vt:lpstr>
      <vt:lpstr>5. Were there enough activities during the project?</vt:lpstr>
      <vt:lpstr>6. Were you satisfied with the project activities?</vt:lpstr>
      <vt:lpstr>7. If I were an organizer, I would:</vt:lpstr>
      <vt:lpstr>8. Would you recommend other students to take part in the NORDPLUS projects?</vt:lpstr>
      <vt:lpstr>9. How, do you think, would young people be involved and motivated to participate in projects?</vt:lpstr>
      <vt:lpstr>10. Place for your comments on this project. (Observations, comments, suggestions ....)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"Assessment of the NORDPLUS project „To study or to work? ”"</dc:title>
  <dc:creator>User</dc:creator>
  <cp:lastModifiedBy>User</cp:lastModifiedBy>
  <cp:revision>5</cp:revision>
  <dcterms:created xsi:type="dcterms:W3CDTF">2015-04-05T18:17:10Z</dcterms:created>
  <dcterms:modified xsi:type="dcterms:W3CDTF">2015-04-24T17:41:45Z</dcterms:modified>
</cp:coreProperties>
</file>